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33" r:id="rId2"/>
    <p:sldId id="432" r:id="rId3"/>
    <p:sldId id="257" r:id="rId4"/>
    <p:sldId id="274" r:id="rId5"/>
    <p:sldId id="259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78" r:id="rId53"/>
    <p:sldId id="377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7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  <p:sldId id="376" r:id="rId110"/>
    <p:sldId id="380" r:id="rId111"/>
    <p:sldId id="381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3" r:id="rId124"/>
    <p:sldId id="394" r:id="rId125"/>
    <p:sldId id="395" r:id="rId126"/>
    <p:sldId id="396" r:id="rId127"/>
    <p:sldId id="397" r:id="rId128"/>
    <p:sldId id="398" r:id="rId129"/>
    <p:sldId id="399" r:id="rId130"/>
    <p:sldId id="400" r:id="rId131"/>
    <p:sldId id="401" r:id="rId132"/>
    <p:sldId id="402" r:id="rId133"/>
    <p:sldId id="403" r:id="rId134"/>
    <p:sldId id="404" r:id="rId135"/>
    <p:sldId id="405" r:id="rId136"/>
    <p:sldId id="406" r:id="rId137"/>
    <p:sldId id="407" r:id="rId138"/>
    <p:sldId id="408" r:id="rId139"/>
    <p:sldId id="409" r:id="rId140"/>
    <p:sldId id="410" r:id="rId141"/>
    <p:sldId id="411" r:id="rId142"/>
    <p:sldId id="412" r:id="rId143"/>
    <p:sldId id="413" r:id="rId144"/>
    <p:sldId id="414" r:id="rId145"/>
    <p:sldId id="415" r:id="rId146"/>
    <p:sldId id="416" r:id="rId147"/>
    <p:sldId id="417" r:id="rId148"/>
    <p:sldId id="418" r:id="rId149"/>
    <p:sldId id="419" r:id="rId150"/>
    <p:sldId id="420" r:id="rId151"/>
    <p:sldId id="421" r:id="rId152"/>
    <p:sldId id="422" r:id="rId153"/>
    <p:sldId id="423" r:id="rId154"/>
    <p:sldId id="424" r:id="rId155"/>
    <p:sldId id="425" r:id="rId156"/>
    <p:sldId id="426" r:id="rId157"/>
    <p:sldId id="427" r:id="rId158"/>
    <p:sldId id="428" r:id="rId159"/>
    <p:sldId id="429" r:id="rId160"/>
    <p:sldId id="430" r:id="rId161"/>
    <p:sldId id="431" r:id="rId1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BAF311-494B-4936-A664-BA9029A70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44DEF47-BDDD-4EDB-B9ED-0B64F075F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93F1DD-E041-4B34-A028-716D182B0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E07580-77CF-4CF4-BED9-C99FF9C7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45ACE8E-3EC5-458E-B5E6-8BBCB4E4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05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BF8708-10BA-44E3-84AB-B0FC6A9B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4ECEE00-F716-40E0-B0CA-67D9CF0CA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0857D5F-2C69-4D8B-B2D3-706231F20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941796A-F1A7-4A70-B4BC-ECF62468A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DD43778-9AEB-4A7B-BE3F-8F275D652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62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CEC334A-E331-42E1-A320-23F26CE58C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7BE9170-7CCA-4913-BC90-89D72E52D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6FA7F5-5A83-4B12-B005-810657B3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2F6A7B-B721-4306-86D5-A9EB83F7A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05ADA94-A500-4DCF-828A-21BC1D8E5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9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5C4375-F263-4236-AD49-E668E239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F569DE-07EC-4E99-B745-A805E003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5E2F049-1014-4E88-9FE6-BAB72ADB4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342A2E-222F-4281-B5D0-07824E8B3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415238D-9CDE-48A0-8FF3-BEB1D11A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15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F40306-D73F-4E00-BA58-900BF4445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C0C30B1-5998-4473-AA9E-819014703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0F3C00-8F85-4DF3-9699-7C2D4A427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B2577F-BA80-4C03-A789-2A299DBD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4A3028-1EF5-4271-B073-7D4F2963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2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669601-3E5E-49C3-BDE6-CC8310A74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72588B-D762-4BFE-8C79-1042D922B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73A4A3E-2A8B-4823-9010-E00D3BF50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F8B64E0-F0E5-4753-A914-BD884ADAB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949C919-6213-4EC3-BE09-D75F4A40E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A353924-3068-4EC5-80BB-DC9C2788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9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97016B-51F4-4726-9496-25D82AA4C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9412832-3ACA-476D-B241-DEF92201B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FEC2DEA-389C-4AE3-832E-075394FAE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1E51F4C-2ADB-49C1-B615-302516EA6F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1081E39-3FCF-42B5-B693-08403C719C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E004B0C-3C58-4D85-B4DB-E40EA8016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7EE1D0A-E69C-472F-A060-8A3DE7C71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29FA5EE-90CC-40C7-B19A-A3425F3A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6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1A3E10-6706-49B9-ACE6-15AF67AE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8207D91-8966-4CEE-9AD8-EC23581C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2379A4-8C5A-4AF3-AE98-A198B0B51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743E35B-572D-48C1-B754-74A27BD6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20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C657AAF-24A1-430C-BD3C-20040B1DB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DF4D004-3DB8-4768-85C0-B16ADDC49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FB94603-AEA0-4394-AC0E-226A5A670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4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311327-A697-4384-8687-A69C5ACCE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22EA43-B085-4468-A9AD-0FF76133B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BBEF32F-A377-45A6-ADFC-338342401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3EA7C6C-FEAF-481F-ADD8-8E9656002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3B51DF7-4FAE-4A5C-96D6-CEFDF58A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A0FB0DD-4916-4A29-80CA-C9672E9D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94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606315-F8CE-42D5-9228-2D0C6DAC0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EA8576-A22B-40C5-BCCA-C8E7845EE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A0C127D-2F5B-4831-AB23-445B0D9A7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8109876-DD8D-4EFC-AC37-01597665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2E15172-3DCE-4CA6-A968-D0186E5AE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CDFE9F3-72A1-4F21-A217-62566009F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7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36E259A-CD8B-42DD-8EFA-E8929058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1061AA-CCAA-4241-8052-C988C49A3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41C563-7DC9-4FAA-9E24-4E2F0D0F5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996CF80-25A6-4FE2-8870-034E6B0BA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F361BF-A94D-4033-BE29-457F55F43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A87A7E-52D4-4471-9377-1B4A336433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1D2A90F-EEA7-4DDE-B0C2-33A48135E2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196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2C8A0FB-B52D-4AAA-B6EC-9815D791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304925"/>
            <a:ext cx="80962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22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9D2E051-9472-4286-80A2-CC4C8C389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66812"/>
            <a:ext cx="85725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236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986A1C0-9FC8-43F8-900B-2C6593A6C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66812"/>
            <a:ext cx="85534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251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B54A95C-7603-46DD-9A40-DA8EB38C8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957262"/>
            <a:ext cx="86010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838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4CE9188-A271-4419-AE2C-047E3BCFB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52525"/>
            <a:ext cx="85915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723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FB2D25D-280B-4EBA-9AA5-E709D8F4F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47762"/>
            <a:ext cx="85820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374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2B1437C-9AA4-4BD1-BB7F-180E7523B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000125"/>
            <a:ext cx="86106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33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991718-CA10-4901-B4BA-528312031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176337"/>
            <a:ext cx="85439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522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B04C79E-6B4F-47B8-93FD-BD5965F2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62050"/>
            <a:ext cx="8572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270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E71D1EC-50E8-4A6A-8018-D9E3FAB0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71575"/>
            <a:ext cx="85915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510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F9CD3A8-C796-4D87-81AD-079BFCF0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62050"/>
            <a:ext cx="85915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2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32A3EAC-9ABC-44B2-B0E3-4979E09F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295400"/>
            <a:ext cx="81724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870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ED8121-C464-410C-83DF-2E1DE303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57287"/>
            <a:ext cx="8572500" cy="4543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B820D39-E412-4F44-BD10-88CD7C8E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462" y="1162050"/>
            <a:ext cx="86010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191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C5CF7AE-C973-48AD-B05A-B52E4235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52525"/>
            <a:ext cx="85820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519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7DEBF5F-BC0B-45B1-8976-497E1E8A0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985837"/>
            <a:ext cx="8582025" cy="4886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DE503C3-9CBB-4404-A472-627395EB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966787"/>
            <a:ext cx="85915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168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071AFC1-2738-49FB-9013-281C09E87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995362"/>
            <a:ext cx="85915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761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38AA63E-5464-426E-ABF1-2B734F6C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990600"/>
            <a:ext cx="85915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596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8E5010A-C73A-4D31-B806-157FA5C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52525"/>
            <a:ext cx="85725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655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D9AE95A-6FC7-419A-A720-8C6046E3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62050"/>
            <a:ext cx="8572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578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6D23561-BD15-4070-9637-DEB19B3D6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33475"/>
            <a:ext cx="85915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277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2AB8EEC-AA1F-4807-A51D-4B58B7346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66812"/>
            <a:ext cx="85820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92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469022-8848-48B0-83D8-325E2BB68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76337"/>
            <a:ext cx="85820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64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EB4E12A-5CA3-411E-B2CF-907E8FBD8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14450"/>
            <a:ext cx="8115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5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3F7748-5552-4072-A70E-99FC297B2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47762"/>
            <a:ext cx="8572500" cy="4562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34BDE1D-AC95-44FA-AA03-349C8CF60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7" y="1295400"/>
            <a:ext cx="85820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191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E739895-E238-4666-9809-5BF4318CE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81100"/>
            <a:ext cx="8572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290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0C9A776-1E21-4689-8916-735A8BAA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66812"/>
            <a:ext cx="8591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276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8BA9441-5E8E-4112-BC72-814479510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62050"/>
            <a:ext cx="85915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2903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0D01963-6EE8-41FB-BD9C-7EC5DB166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152525"/>
            <a:ext cx="86201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060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C40FD80-F610-4592-A6E9-D19FD23E6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71575"/>
            <a:ext cx="85725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257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109FBB4-F102-4FBE-8DEE-6D171C5BF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71575"/>
            <a:ext cx="85820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36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2E64BA3-C296-4AE1-AA3D-574CB3A3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171575"/>
            <a:ext cx="85439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297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266D182-C72A-4E9C-B45E-A7CE3AAE4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90625"/>
            <a:ext cx="85534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41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AF123A5-DD46-4C19-B151-42CC9D85B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85862"/>
            <a:ext cx="85915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55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0CAB8DB-DDEA-4ECC-AB90-63BA98CC0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314450"/>
            <a:ext cx="83534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916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E8645C-92A5-4269-8102-0E9617AAB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66812"/>
            <a:ext cx="85534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903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93AB6DB-87F2-4975-95C6-9940036B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195387"/>
            <a:ext cx="86201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834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A3B04D7-5473-404F-BBB2-A1A49BAFB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52525"/>
            <a:ext cx="85534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078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6568ABD-8692-44A9-9659-BF460D4D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152525"/>
            <a:ext cx="86010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021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5422147-A364-406A-87D7-966CA166D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162050"/>
            <a:ext cx="85629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0283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1D95478-3AE9-4734-BE95-E450E6CF5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181100"/>
            <a:ext cx="85629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998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DE08487-6164-43A9-93FE-9E5EE78C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147762"/>
            <a:ext cx="85058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189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AC0D51A-E213-4A3D-B17C-5A09D6EE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143000"/>
            <a:ext cx="86106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9A04F16-FC6E-43FB-B6BF-F922860B9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007" y="1143000"/>
            <a:ext cx="84772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737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0D7D68C-4A62-44DD-BF06-05F4B21C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81100"/>
            <a:ext cx="85915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239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8FEFE66-AE8C-4AFE-8812-3DF6ED38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162050"/>
            <a:ext cx="85629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66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DD4B68B-6B94-4FED-96F4-60C26B251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79" y="0"/>
            <a:ext cx="10715223" cy="668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559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701B4FE-5DCA-4F7C-A2CA-B51CD485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47762"/>
            <a:ext cx="85820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730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1254601-2649-4A53-B5FC-D0BE4F1F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66812"/>
            <a:ext cx="85534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042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736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676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652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4672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7766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1773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6794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37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3D67CAF-4223-459B-9305-70CD898F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02" y="750999"/>
            <a:ext cx="11072042" cy="610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9324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055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21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8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502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6568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132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473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3474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996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08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E17F578-2010-49E4-99A2-DF3BA4A3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19212"/>
            <a:ext cx="81248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7730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7285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13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85AA1D7-CCC0-4F07-8C45-157C954EF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00162"/>
            <a:ext cx="81057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13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BF1003F-E6F5-487E-B0F5-C9DDFF68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00162"/>
            <a:ext cx="81057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0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022DCD0-F83B-47CE-A317-C1A90259F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23975"/>
            <a:ext cx="81248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7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A20F2BB-783D-46D7-B2B2-0919DAECA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62025"/>
            <a:ext cx="81153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04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FCBBC3B-0167-4831-99F7-C38A4B58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09687"/>
            <a:ext cx="81153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94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400B7B3-8CF8-4103-A79D-185AD4EB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14450"/>
            <a:ext cx="8115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70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2374204-AB06-4BC4-800D-6E7D846AB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285875"/>
            <a:ext cx="81057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49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9A0EAF2-4EDD-4600-B782-F57C916F7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338262"/>
            <a:ext cx="80962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8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10DB1B1-A789-4A37-91B7-6F2FFA44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28737"/>
            <a:ext cx="81248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2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6E2F9ED-D48F-43BE-ABC5-23B8955D5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14450"/>
            <a:ext cx="8115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68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52F278F-9E00-4F63-A545-E7EDFBB4E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319212"/>
            <a:ext cx="80391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98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F2CB168-26BA-4240-A454-D594C8C47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314450"/>
            <a:ext cx="80962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99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A7DFE96-D7AA-49BD-9A7F-6A564CAF3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323975"/>
            <a:ext cx="80962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88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38DEFFA-332B-459B-9BBC-5FB2C6C8F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290637"/>
            <a:ext cx="8115300" cy="4276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1B77DEF-6DE3-4A85-8F14-38D612D97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1290637"/>
            <a:ext cx="81629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2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FF16FFE-8638-4F36-879B-48AE4ADCB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14450"/>
            <a:ext cx="81248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54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314181F-93D6-41E4-9867-AE5B71BBB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309687"/>
            <a:ext cx="80867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93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D110489-8E41-419A-AB35-E1B5AF56A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09687"/>
            <a:ext cx="81153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96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795752E-BA4B-4E5B-9508-E968E3C0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00162"/>
            <a:ext cx="81057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20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4587C1-5BD9-4969-90E2-3EDEAAFD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295400"/>
            <a:ext cx="81248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1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1F1544F-57AC-4E37-875D-61AFA9623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09687"/>
            <a:ext cx="81248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67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F50C805-AAA0-49CB-9D86-353D74344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09687"/>
            <a:ext cx="81153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67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1071158-0228-40F8-99DD-460556ACA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04925"/>
            <a:ext cx="81057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24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D14DAEA-F4B6-4C3E-B19E-AC4188740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285875"/>
            <a:ext cx="81248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02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7D13BAC-FE27-4381-B038-ABF8AD7B1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09687"/>
            <a:ext cx="81248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43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5DD736B-262F-4157-8F7C-72096F9A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04925"/>
            <a:ext cx="81153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69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55C5EBD-0FE6-4A2B-A7D4-7140B0BE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295400"/>
            <a:ext cx="81153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78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F0B473-DD66-402A-9AC2-A1E34E362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295400"/>
            <a:ext cx="81057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38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4DECF14-C362-410F-9C55-37C0B3506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309687"/>
            <a:ext cx="81724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44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6FCA935-F51B-4548-85D9-98431C5A0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295400"/>
            <a:ext cx="81248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00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DC9F6F6-E553-40FE-9B59-DCF3E09C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295400"/>
            <a:ext cx="81057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40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8697356-7277-479A-BC3B-947164A71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295400"/>
            <a:ext cx="80676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58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F7FCEE9-FD5E-4B0C-BA54-8F725D05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71575"/>
            <a:ext cx="85725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21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F16EBDE-FD93-4AF2-A627-E18049F60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62050"/>
            <a:ext cx="85534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45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101243D-AB03-4592-9483-31F6336E6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185862"/>
            <a:ext cx="85439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71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D117FEB-5C07-41F3-A381-D79EA0FA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62050"/>
            <a:ext cx="8572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87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EAD9E07-88E9-4C1A-B2D8-01D5679BB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147762"/>
            <a:ext cx="85248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38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0C9A3D9-310F-45BA-8756-0B02CB969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9" y="1276349"/>
            <a:ext cx="8371143" cy="446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3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CDA30EA-3EEF-4DD9-A56C-765C80BAE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81100"/>
            <a:ext cx="8572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25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0B1423-BE3C-4C74-99BC-FA658EA18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57287"/>
            <a:ext cx="85820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48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89AE997-8868-4D57-9654-932CC566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52525"/>
            <a:ext cx="85725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896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7991F4B-AA6E-42CD-8830-3E7D6C4E5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62050"/>
            <a:ext cx="85344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19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00291D-96B3-460F-9587-6CCF6848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181100"/>
            <a:ext cx="84677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6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7CC4F8F-22E3-4A68-99DD-F5C840778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76337"/>
            <a:ext cx="85915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004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45E6FCC-C7F2-448C-995E-6C3F3CBC3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62050"/>
            <a:ext cx="85820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17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7053FDC-4EAC-4CD2-A04A-AAE230403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76337"/>
            <a:ext cx="85915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10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FD3CE52-5E8C-44FD-A4A0-7B71A0FFE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57287"/>
            <a:ext cx="85820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050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9AD64E3-D417-43AF-9C68-22DAAF2B5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171575"/>
            <a:ext cx="86010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09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B9008A8-EAE6-4E6C-91D9-11DA560E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09" y="885452"/>
            <a:ext cx="81629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17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9F07CA1-516D-491D-9F69-DF12F34D1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171575"/>
            <a:ext cx="85629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75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26B49DC-2A04-4160-B541-EA5AD40BE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66812"/>
            <a:ext cx="8591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709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0C201CF-B8A3-4E26-863C-EDF54320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52525"/>
            <a:ext cx="85915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65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1073A6F-6966-496D-8C79-A1C0CB122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71575"/>
            <a:ext cx="85534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363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0F9071D-B749-41A0-B6C2-61EE3869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66812"/>
            <a:ext cx="8591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42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0FDF4BB-4F08-4960-AF6B-F48029804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57287"/>
            <a:ext cx="85820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737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540A2ED-EED1-47CE-A10B-52A64001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166812"/>
            <a:ext cx="86106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954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7114856-C1E5-4E1F-A64D-283A6A1F9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176337"/>
            <a:ext cx="85153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736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C68D6CE-F199-43AB-A74B-8B6BB121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166812"/>
            <a:ext cx="85248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97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C31502C-AB3C-4DC2-A71F-AD3D95789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176337"/>
            <a:ext cx="86201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6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EEE0C3-EA0C-4CB9-921A-BC0E4052C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276350"/>
            <a:ext cx="80867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808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B9DDE39-A643-4397-A7F7-1453F93D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62050"/>
            <a:ext cx="8572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12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537A12E-9360-404C-871F-05BADC17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52525"/>
            <a:ext cx="85915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819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52BF52A-5D3B-4E1E-9FAF-8B221FF0A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171575"/>
            <a:ext cx="86106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5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A12A8C-BDD6-4E8D-968E-77373EB23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19200"/>
            <a:ext cx="8534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622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966740-2161-4DC2-939A-61965DD3D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47762"/>
            <a:ext cx="85820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049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D2B79A3-DCE7-40E0-A80A-83598A275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200150"/>
            <a:ext cx="85153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963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8F75042-58CF-4F88-B9D7-306FA1AA9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71575"/>
            <a:ext cx="85534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974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EB2638-CB75-491C-82BE-835CFE484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181100"/>
            <a:ext cx="86296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948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D055A2-AD30-4B6E-B305-03BE8FC4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66812"/>
            <a:ext cx="85534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229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4BDE14-9F3D-43CB-9259-1161DC53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176337"/>
            <a:ext cx="86201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7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7C53171-2996-460A-ADA6-D55C7DFD6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295400"/>
            <a:ext cx="80962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439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1D8FD46-FE5D-47CF-9787-92E2266E7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176337"/>
            <a:ext cx="85153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241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746B815-3337-47E5-B176-702A270A2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47762"/>
            <a:ext cx="85915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78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8F64F6A-1519-491C-BE35-F70B0FAEF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171575"/>
            <a:ext cx="85058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26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56F4125-025C-4DE0-96DE-945037B3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52525"/>
            <a:ext cx="85915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624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F95C541-E61C-461A-9162-9400B1E60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87" y="1190420"/>
            <a:ext cx="84867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642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5DE1CE9-2A4A-4849-908E-1D50FDDCC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985837"/>
            <a:ext cx="86106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102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7B6F1AA-AE2F-4153-B532-583E78602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47762"/>
            <a:ext cx="85534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248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51C8C06-4B44-4F6F-B7FF-C74F18BCF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85862"/>
            <a:ext cx="85344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306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512EABD-ADE6-47C0-801F-D57B02D55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181100"/>
            <a:ext cx="85629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647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EF4C95-6A7E-4D5A-A4F7-BD55C009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171575"/>
            <a:ext cx="85629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13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08AC163-0CD7-498C-8D36-582CC4542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266825"/>
            <a:ext cx="81248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658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613FC21-CE2B-4D2A-9457-D9BD8EF70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81100"/>
            <a:ext cx="8534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736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207F524-52E3-4978-904D-74CCAE7D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143000"/>
            <a:ext cx="85629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714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09EFF0B-9DC1-4B2A-8B68-5DAE08B56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176337"/>
            <a:ext cx="8543925" cy="4505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878A18B-B2CB-4AAC-B107-C52F4C3F6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1157287"/>
            <a:ext cx="85058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408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3DE82EC-CDD2-4054-B6AE-BFDC7EFF7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966787"/>
            <a:ext cx="85629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054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8494621-0FED-4EAB-95BE-A1F7C94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009650"/>
            <a:ext cx="8543925" cy="483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2C37EDD-D125-483B-8616-CBB7FCDC2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62" y="985837"/>
            <a:ext cx="86106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12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08B79FF-A0E6-4B5D-91E5-96BABED51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147762"/>
            <a:ext cx="86201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611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45B023A-A069-4431-963D-F0FFADEA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66812"/>
            <a:ext cx="8591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352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5AC18C5-96F5-456B-8309-791DA9DD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52525"/>
            <a:ext cx="85534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363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D14BA27-7286-4263-9983-A87F3E6E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152525"/>
            <a:ext cx="86296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777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8B40F48-7729-410C-A7FB-DF10859F7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157287"/>
            <a:ext cx="86010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0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4642</TotalTime>
  <Words>3</Words>
  <Application>Microsoft Office PowerPoint</Application>
  <PresentationFormat>Widescreen</PresentationFormat>
  <Paragraphs>1</Paragraphs>
  <Slides>161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5" baseType="lpstr">
      <vt:lpstr>Arial</vt:lpstr>
      <vt:lpstr>Calibri</vt:lpstr>
      <vt:lpstr>Calibri Light</vt:lpstr>
      <vt:lpstr>Office Theme</vt:lpstr>
      <vt:lpstr>Introduction to Docker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Vinod Buramdoddi</dc:creator>
  <cp:lastModifiedBy>Carakatti, Prathyusha</cp:lastModifiedBy>
  <cp:revision>161</cp:revision>
  <dcterms:created xsi:type="dcterms:W3CDTF">2017-10-30T10:00:20Z</dcterms:created>
  <dcterms:modified xsi:type="dcterms:W3CDTF">2019-02-06T04:37:56Z</dcterms:modified>
</cp:coreProperties>
</file>